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61" r:id="rId4"/>
    <p:sldId id="259" r:id="rId5"/>
    <p:sldId id="260" r:id="rId6"/>
    <p:sldId id="264" r:id="rId7"/>
    <p:sldId id="265" r:id="rId8"/>
    <p:sldId id="262" r:id="rId9"/>
    <p:sldId id="25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68" autoAdjust="0"/>
  </p:normalViewPr>
  <p:slideViewPr>
    <p:cSldViewPr snapToGrid="0" snapToObjects="1">
      <p:cViewPr varScale="1">
        <p:scale>
          <a:sx n="129" d="100"/>
          <a:sy n="129" d="100"/>
        </p:scale>
        <p:origin x="-7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6F103-48E4-D54D-A281-F0ED31D33E8B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14A65-F224-104A-B709-32131A9CC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 and Went. Family words.</a:t>
            </a:r>
          </a:p>
          <a:p>
            <a:r>
              <a:rPr lang="en-US" dirty="0" smtClean="0"/>
              <a:t>Suggest journey</a:t>
            </a:r>
            <a:r>
              <a:rPr lang="en-US" baseline="0" dirty="0" smtClean="0"/>
              <a:t> by a man/son through the world with help from the gods. In search of greatness and/or to protect/reunite </a:t>
            </a:r>
            <a:r>
              <a:rPr lang="en-US" baseline="0" smtClean="0"/>
              <a:t>with family.</a:t>
            </a:r>
            <a:endParaRPr lang="en-US" smtClean="0"/>
          </a:p>
          <a:p>
            <a:r>
              <a:rPr lang="en-US" dirty="0" smtClean="0"/>
              <a:t>Culture </a:t>
            </a:r>
            <a:r>
              <a:rPr lang="en-US" dirty="0" smtClean="0"/>
              <a:t>specific words</a:t>
            </a:r>
            <a:r>
              <a:rPr lang="en-US" baseline="0" dirty="0" smtClean="0"/>
              <a:t> came up a lot. Without reading or prior knowledge of the culture, it is impossible to tell if they connect to anything else.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14A65-F224-104A-B709-32131A9CCD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5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Heaven and</a:t>
            </a:r>
            <a:r>
              <a:rPr lang="en-US" baseline="0" dirty="0" smtClean="0"/>
              <a:t> Hell: prominent in most cultures’ myths</a:t>
            </a:r>
          </a:p>
          <a:p>
            <a:r>
              <a:rPr lang="en-US" baseline="0" dirty="0" smtClean="0"/>
              <a:t>	Mentioned less in </a:t>
            </a:r>
            <a:r>
              <a:rPr lang="en-US" baseline="0" dirty="0" err="1" smtClean="0"/>
              <a:t>Aeneid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God not referenced much in Norse myths. Just this set of myths? Or did the stories center more around the hero?</a:t>
            </a:r>
          </a:p>
          <a:p>
            <a:r>
              <a:rPr lang="en-US" baseline="0" dirty="0" smtClean="0"/>
              <a:t>Dead a key component of most myths, less in certain cultures.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14A65-F224-104A-B709-32131A9CCD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Words tend to be</a:t>
            </a:r>
            <a:r>
              <a:rPr lang="en-US" baseline="0" dirty="0" smtClean="0"/>
              <a:t> more natural: born, body, life,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of the Trinity fades in and out of the story’s: Usually appear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14A65-F224-104A-B709-32131A9CCD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A4A6734C-E115-4BC5-9FB0-F9BF6FABFDA0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Cross-cultural Analysis of Myths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Scott Stoudt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4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808208"/>
            <a:ext cx="8001000" cy="1806417"/>
          </a:xfrm>
        </p:spPr>
        <p:txBody>
          <a:bodyPr/>
          <a:lstStyle/>
          <a:p>
            <a:r>
              <a:rPr lang="en-US" dirty="0" smtClean="0"/>
              <a:t>Do myths from different cultures share common themes and characteristics?</a:t>
            </a:r>
          </a:p>
          <a:p>
            <a:pPr lvl="1"/>
            <a:r>
              <a:rPr lang="en-US" dirty="0" smtClean="0"/>
              <a:t>Comparative Mythology</a:t>
            </a:r>
          </a:p>
        </p:txBody>
      </p:sp>
    </p:spTree>
    <p:extLst>
      <p:ext uri="{BB962C8B-B14F-4D97-AF65-F5344CB8AC3E}">
        <p14:creationId xmlns:p14="http://schemas.microsoft.com/office/powerpoint/2010/main" val="9056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</a:t>
            </a:r>
            <a:r>
              <a:rPr lang="en-US" baseline="0" dirty="0" smtClean="0"/>
              <a:t>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Voyant</a:t>
            </a:r>
          </a:p>
          <a:p>
            <a:pPr lvl="1"/>
            <a:r>
              <a:rPr lang="en-US" dirty="0" smtClean="0"/>
              <a:t>Used to analyze large amounts of text</a:t>
            </a:r>
          </a:p>
          <a:p>
            <a:pPr lvl="1"/>
            <a:r>
              <a:rPr lang="en-US" dirty="0" smtClean="0"/>
              <a:t>Emphasize key words</a:t>
            </a:r>
          </a:p>
          <a:p>
            <a:pPr lvl="2"/>
            <a:r>
              <a:rPr lang="en-US" dirty="0" smtClean="0"/>
              <a:t>Individual files</a:t>
            </a:r>
          </a:p>
          <a:p>
            <a:pPr lvl="2"/>
            <a:r>
              <a:rPr lang="en-US" dirty="0" smtClean="0"/>
              <a:t>Dataset as a whole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0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Cultures represented</a:t>
            </a:r>
          </a:p>
          <a:p>
            <a:pPr lvl="1"/>
            <a:r>
              <a:rPr lang="en-US" dirty="0" smtClean="0"/>
              <a:t>Egyptian</a:t>
            </a:r>
          </a:p>
          <a:p>
            <a:pPr lvl="1"/>
            <a:r>
              <a:rPr lang="en-US" dirty="0" smtClean="0"/>
              <a:t>Chinese</a:t>
            </a:r>
          </a:p>
          <a:p>
            <a:pPr lvl="1"/>
            <a:r>
              <a:rPr lang="en-US" dirty="0" smtClean="0"/>
              <a:t>Babylonian/Assyrian</a:t>
            </a:r>
          </a:p>
          <a:p>
            <a:pPr lvl="1"/>
            <a:r>
              <a:rPr lang="en-US" dirty="0" smtClean="0"/>
              <a:t>Sumerian</a:t>
            </a:r>
          </a:p>
          <a:p>
            <a:pPr lvl="1"/>
            <a:r>
              <a:rPr lang="en-US" dirty="0" smtClean="0"/>
              <a:t>Norse</a:t>
            </a:r>
          </a:p>
          <a:p>
            <a:pPr lvl="1"/>
            <a:r>
              <a:rPr lang="en-US" dirty="0" smtClean="0"/>
              <a:t>Mexico/Peru</a:t>
            </a:r>
          </a:p>
          <a:p>
            <a:pPr lvl="1"/>
            <a:r>
              <a:rPr lang="en-US" dirty="0" smtClean="0"/>
              <a:t>Hindu</a:t>
            </a:r>
          </a:p>
          <a:p>
            <a:pPr lvl="1"/>
            <a:r>
              <a:rPr lang="en-US" dirty="0" smtClean="0"/>
              <a:t>Greek/Roman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Greek/Roman</a:t>
            </a:r>
          </a:p>
          <a:p>
            <a:pPr lvl="1"/>
            <a:r>
              <a:rPr lang="en-US" dirty="0" smtClean="0"/>
              <a:t>Iliad</a:t>
            </a:r>
          </a:p>
          <a:p>
            <a:pPr lvl="1"/>
            <a:r>
              <a:rPr lang="en-US" dirty="0" smtClean="0"/>
              <a:t>Odyssey</a:t>
            </a:r>
          </a:p>
          <a:p>
            <a:pPr lvl="1"/>
            <a:r>
              <a:rPr lang="en-US" dirty="0" err="1" smtClean="0"/>
              <a:t>Aeneid</a:t>
            </a:r>
            <a:endParaRPr lang="en-US" dirty="0" smtClean="0"/>
          </a:p>
          <a:p>
            <a:r>
              <a:rPr lang="en-US" dirty="0" smtClean="0"/>
              <a:t>Sumerian</a:t>
            </a:r>
          </a:p>
          <a:p>
            <a:pPr lvl="1"/>
            <a:r>
              <a:rPr lang="en-US" dirty="0" smtClean="0"/>
              <a:t>Gilgamesh</a:t>
            </a:r>
          </a:p>
          <a:p>
            <a:r>
              <a:rPr lang="en-US" dirty="0" smtClean="0"/>
              <a:t>‘Large’ set of myths from the other cultures listed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pic>
        <p:nvPicPr>
          <p:cNvPr id="15" name="Content Placeholder 14" descr="whole_cloud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r="6932" b="45869"/>
          <a:stretch/>
        </p:blipFill>
        <p:spPr>
          <a:xfrm>
            <a:off x="294833" y="2459747"/>
            <a:ext cx="5840244" cy="3819769"/>
          </a:xfrm>
        </p:spPr>
      </p:pic>
      <p:sp>
        <p:nvSpPr>
          <p:cNvPr id="16" name="TextBox 15"/>
          <p:cNvSpPr txBox="1"/>
          <p:nvPr/>
        </p:nvSpPr>
        <p:spPr>
          <a:xfrm>
            <a:off x="6330462" y="2461418"/>
            <a:ext cx="2383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Common words omitted from word cloud: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God/goddess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92923" y="2061308"/>
            <a:ext cx="247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Whole Dataset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740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7-05-02 at 11.06.55 PM.pn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4" r="-814"/>
          <a:stretch/>
        </p:blipFill>
        <p:spPr>
          <a:xfrm>
            <a:off x="227134" y="265533"/>
            <a:ext cx="2784232" cy="3417466"/>
          </a:xfrm>
        </p:spPr>
      </p:pic>
      <p:pic>
        <p:nvPicPr>
          <p:cNvPr id="6" name="Content Placeholder 5" descr="Screen Shot 2017-05-02 at 11.04.21 PM.pn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 b="-613"/>
          <a:stretch/>
        </p:blipFill>
        <p:spPr>
          <a:xfrm>
            <a:off x="6115539" y="3215841"/>
            <a:ext cx="2784232" cy="3417466"/>
          </a:xfrm>
        </p:spPr>
      </p:pic>
      <p:pic>
        <p:nvPicPr>
          <p:cNvPr id="8" name="Picture 7" descr="whole_god_distribu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88" y="1579609"/>
            <a:ext cx="2918558" cy="3412468"/>
          </a:xfrm>
          <a:prstGeom prst="rect">
            <a:avLst/>
          </a:prstGeom>
        </p:spPr>
      </p:pic>
      <p:pic>
        <p:nvPicPr>
          <p:cNvPr id="10" name="Picture 9" descr="Screen Shot 2017-05-03 at 11.34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1" y="4992077"/>
            <a:ext cx="2552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6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Closer Look: Hindu Myths</a:t>
            </a:r>
            <a:endParaRPr lang="en-US" sz="4000" dirty="0"/>
          </a:p>
        </p:txBody>
      </p:sp>
      <p:pic>
        <p:nvPicPr>
          <p:cNvPr id="8" name="Content Placeholder 7" descr="Screen Shot 2017-05-02 at 11.14.57 P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t="5160" r="21798" b="4503"/>
          <a:stretch/>
        </p:blipFill>
        <p:spPr>
          <a:xfrm>
            <a:off x="240009" y="1850134"/>
            <a:ext cx="4031288" cy="3210234"/>
          </a:xfrm>
        </p:spPr>
      </p:pic>
      <p:sp>
        <p:nvSpPr>
          <p:cNvPr id="10" name="TextBox 9"/>
          <p:cNvSpPr txBox="1"/>
          <p:nvPr/>
        </p:nvSpPr>
        <p:spPr>
          <a:xfrm>
            <a:off x="2179642" y="5365252"/>
            <a:ext cx="437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dirty="0" smtClean="0"/>
              <a:t>The Trinity of Supreme Divinity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Brahma </a:t>
            </a:r>
            <a:r>
              <a:rPr lang="mr-IN" dirty="0" smtClean="0"/>
              <a:t>–</a:t>
            </a:r>
            <a:r>
              <a:rPr lang="en-US" dirty="0" smtClean="0"/>
              <a:t> creator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Vishnu </a:t>
            </a:r>
            <a:r>
              <a:rPr lang="mr-IN" dirty="0" smtClean="0"/>
              <a:t>–</a:t>
            </a:r>
            <a:r>
              <a:rPr lang="en-US" dirty="0" smtClean="0"/>
              <a:t> preserver/protector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Siva (Shiva) </a:t>
            </a:r>
            <a:r>
              <a:rPr lang="mr-IN" dirty="0" smtClean="0"/>
              <a:t>–</a:t>
            </a:r>
            <a:r>
              <a:rPr lang="en-US" dirty="0" smtClean="0"/>
              <a:t> destroyer/regenerator</a:t>
            </a:r>
            <a:endParaRPr lang="en-US" dirty="0"/>
          </a:p>
        </p:txBody>
      </p:sp>
      <p:pic>
        <p:nvPicPr>
          <p:cNvPr id="12" name="Content Placeholder 11" descr="Screen Shot 2017-05-03 at 11.56.33 AM.png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r="180"/>
          <a:stretch/>
        </p:blipFill>
        <p:spPr>
          <a:xfrm>
            <a:off x="4396154" y="1849438"/>
            <a:ext cx="4444999" cy="3211512"/>
          </a:xfrm>
        </p:spPr>
      </p:pic>
    </p:spTree>
    <p:extLst>
      <p:ext uri="{BB962C8B-B14F-4D97-AF65-F5344CB8AC3E}">
        <p14:creationId xmlns:p14="http://schemas.microsoft.com/office/powerpoint/2010/main" val="189573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Difficulties/Final Thoughts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 smtClean="0"/>
              <a:t>Dataset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Size- Nowhere near large enough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Integrity- Hard to know how complete the data is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Translation conflicts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dirty="0" smtClean="0"/>
          </a:p>
          <a:p>
            <a:pPr>
              <a:lnSpc>
                <a:spcPct val="70000"/>
              </a:lnSpc>
            </a:pPr>
            <a:r>
              <a:rPr lang="en-US" dirty="0" smtClean="0"/>
              <a:t>Tool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Voyant by itself isn’t enough to draw concrete conclusions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More advanced text analysis tools are needed</a:t>
            </a:r>
          </a:p>
        </p:txBody>
      </p:sp>
    </p:spTree>
    <p:extLst>
      <p:ext uri="{BB962C8B-B14F-4D97-AF65-F5344CB8AC3E}">
        <p14:creationId xmlns:p14="http://schemas.microsoft.com/office/powerpoint/2010/main" val="3118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11" name="Content Placeholder 10" descr="Mytholog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22" r="-47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700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810</TotalTime>
  <Words>275</Words>
  <Application>Microsoft Macintosh PowerPoint</Application>
  <PresentationFormat>On-screen Show (4:3)</PresentationFormat>
  <Paragraphs>63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Travelogue</vt:lpstr>
      <vt:lpstr>Cross-cultural Analysis of Myths</vt:lpstr>
      <vt:lpstr>Research Question</vt:lpstr>
      <vt:lpstr>Tool Used</vt:lpstr>
      <vt:lpstr>The Dataset</vt:lpstr>
      <vt:lpstr>Findings</vt:lpstr>
      <vt:lpstr>PowerPoint Presentation</vt:lpstr>
      <vt:lpstr>Closer Look: Hindu Myths</vt:lpstr>
      <vt:lpstr>Difficulties/Final Thoughts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Cross-cultural Analysis of Myths</dc:title>
  <dc:creator>Scott Stoudt</dc:creator>
  <cp:lastModifiedBy>Scott Stoudt</cp:lastModifiedBy>
  <cp:revision>18</cp:revision>
  <dcterms:created xsi:type="dcterms:W3CDTF">2017-04-30T22:57:35Z</dcterms:created>
  <dcterms:modified xsi:type="dcterms:W3CDTF">2017-05-04T13:11:29Z</dcterms:modified>
</cp:coreProperties>
</file>